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748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552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291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6913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434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1673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04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688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874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29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35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868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37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666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331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025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05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8E8C696-F1D7-41D7-A628-CD44D2BF36DA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963F12E-7F55-43AF-9399-5C042A4A3A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8991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" y="751802"/>
            <a:ext cx="9033164" cy="54319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964" y="166255"/>
            <a:ext cx="13623636" cy="443345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№29 «ЖУРАВУШКА»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31199" y="4498109"/>
            <a:ext cx="3786909" cy="381461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воспитатели: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Кудряшова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А.И.</a:t>
            </a:r>
          </a:p>
          <a:p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Шелементьева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Г.В.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65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932873"/>
            <a:ext cx="11101388" cy="877454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Ситуативная игра «Путешествие на машинах»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Закрепить с детьми знания дорожных знаков и правил поведения на улицах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40904" y="2837873"/>
            <a:ext cx="2711053" cy="36147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47" y="1932710"/>
            <a:ext cx="3268354" cy="47398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243" y="2298160"/>
            <a:ext cx="3853006" cy="2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2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0607" y="2505364"/>
            <a:ext cx="4819650" cy="36147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091" y="1200727"/>
            <a:ext cx="10104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«ВОДИТЕЛЬ»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УЧИТЬ ПРАВИЛА ДОРОЖНОГО ДВИЖЕНИЯ; РАЗВИВАТЬ МЫШЛЕНИЕ, ПРОСТРАНСТВЕННУЮ ОРИЕНТАЦИЮ.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07" y="1723947"/>
            <a:ext cx="2981437" cy="39795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3484" y="2105891"/>
            <a:ext cx="4008582" cy="300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0121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522</TotalTime>
  <Words>46</Words>
  <Application>Microsoft Office PowerPoint</Application>
  <PresentationFormat>Широкоэкранный</PresentationFormat>
  <Paragraphs>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Century Gothic</vt:lpstr>
      <vt:lpstr>Times New Roman</vt:lpstr>
      <vt:lpstr>Wingdings 3</vt:lpstr>
      <vt:lpstr>Сектор</vt:lpstr>
      <vt:lpstr>МУНИЦИПАЛЬНОЕ БЮДЖЕТНОЕ ДОШКОЛЬНОЕ ОБРАЗОВАТЕЛЬНОЕ УЧРЕЖДЕНИЕ ДЕТСКИЙ САД №29 «ЖУРАВУШКА»</vt:lpstr>
      <vt:lpstr>Ситуативная игра «Путешествие на машинах» Цель: Закрепить с детьми знания дорожных знаков и правил поведения на улицах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№29 «ЖУРАВУШКА»</dc:title>
  <dc:creator>ASUS</dc:creator>
  <cp:lastModifiedBy>ASUS</cp:lastModifiedBy>
  <cp:revision>10</cp:revision>
  <dcterms:created xsi:type="dcterms:W3CDTF">2022-09-06T18:08:56Z</dcterms:created>
  <dcterms:modified xsi:type="dcterms:W3CDTF">2022-09-07T03:03:50Z</dcterms:modified>
</cp:coreProperties>
</file>